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1" r:id="rId6"/>
    <p:sldId id="260" r:id="rId7"/>
    <p:sldId id="267" r:id="rId8"/>
    <p:sldId id="263" r:id="rId9"/>
    <p:sldId id="271" r:id="rId10"/>
    <p:sldId id="270" r:id="rId11"/>
    <p:sldId id="274" r:id="rId12"/>
    <p:sldId id="273" r:id="rId13"/>
    <p:sldId id="272" r:id="rId14"/>
    <p:sldId id="276" r:id="rId15"/>
    <p:sldId id="275" r:id="rId16"/>
    <p:sldId id="262" r:id="rId17"/>
    <p:sldId id="277" r:id="rId18"/>
    <p:sldId id="269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7009-FCE9-43D8-9C63-E09213E3266E}" type="datetimeFigureOut">
              <a:rPr lang="en-US" smtClean="0"/>
              <a:pPr/>
              <a:t>17/ 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D82B1-9733-4E1F-BC67-C5656E6712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MAN &amp; MEDICINE- </a:t>
            </a:r>
            <a:br>
              <a:rPr lang="en-US" dirty="0" smtClean="0"/>
            </a:br>
            <a:r>
              <a:rPr lang="en-US" dirty="0" smtClean="0"/>
              <a:t>TOWARDS HEALTH FOR 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DR. RESHMA REGHU</a:t>
            </a:r>
          </a:p>
          <a:p>
            <a:pPr algn="r"/>
            <a:r>
              <a:rPr lang="en-US" dirty="0" smtClean="0"/>
              <a:t>LECTURER,</a:t>
            </a:r>
          </a:p>
          <a:p>
            <a:pPr algn="r"/>
            <a:r>
              <a:rPr lang="en-US" dirty="0" smtClean="0"/>
              <a:t>DEPT. OF COMMUNITY MEDICINE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CARE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410200" cy="5791200"/>
          </a:xfrm>
        </p:spPr>
        <p:txBody>
          <a:bodyPr/>
          <a:lstStyle/>
          <a:p>
            <a:r>
              <a:rPr lang="en-US" dirty="0" smtClean="0"/>
              <a:t>Services do not cover the whole population.</a:t>
            </a:r>
          </a:p>
          <a:p>
            <a:r>
              <a:rPr lang="en-US" dirty="0" smtClean="0"/>
              <a:t>Lack of services in rural areas</a:t>
            </a:r>
          </a:p>
          <a:p>
            <a:r>
              <a:rPr lang="en-US" dirty="0" smtClean="0"/>
              <a:t>Health is a fundamental human right</a:t>
            </a:r>
          </a:p>
          <a:p>
            <a:r>
              <a:rPr lang="en-US" dirty="0" smtClean="0"/>
              <a:t>Cost of health care is rising without much improvement in their quality</a:t>
            </a:r>
          </a:p>
          <a:p>
            <a:r>
              <a:rPr lang="en-US" dirty="0" smtClean="0"/>
              <a:t>Dissatisfaction with health care services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14400"/>
            <a:ext cx="3429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15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5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533400"/>
            <a:ext cx="80772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CONTROL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1880- 1920</a:t>
            </a:r>
          </a:p>
          <a:p>
            <a:r>
              <a:rPr lang="en-US" dirty="0" smtClean="0"/>
              <a:t>Control of man’s physical environment</a:t>
            </a:r>
          </a:p>
          <a:p>
            <a:r>
              <a:rPr lang="en-US" dirty="0" smtClean="0"/>
              <a:t>Measures to improve the health of people due to disease</a:t>
            </a:r>
          </a:p>
          <a:p>
            <a:r>
              <a:rPr lang="en-US" dirty="0" smtClean="0"/>
              <a:t>Death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dirty="0" smtClean="0"/>
              <a:t>HEALTH PROMOTIONAL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1920- 1960</a:t>
            </a:r>
          </a:p>
          <a:p>
            <a:r>
              <a:rPr lang="en-US" dirty="0" smtClean="0"/>
              <a:t>A New Concept- Health Promotion</a:t>
            </a:r>
          </a:p>
          <a:p>
            <a:r>
              <a:rPr lang="en-US" dirty="0" smtClean="0"/>
              <a:t>State has direct responsibility for the health of the individual</a:t>
            </a:r>
          </a:p>
          <a:p>
            <a:r>
              <a:rPr lang="en-US" dirty="0" smtClean="0"/>
              <a:t>Personal health services and public health services</a:t>
            </a:r>
          </a:p>
          <a:p>
            <a:r>
              <a:rPr lang="en-US" dirty="0" smtClean="0"/>
              <a:t>Winslow defined pubic health as “the science and art of preventing disease, prolonging life and promoting health and efficiency through organized community effort”</a:t>
            </a:r>
          </a:p>
          <a:p>
            <a:r>
              <a:rPr lang="en-US" dirty="0" smtClean="0"/>
              <a:t>Provision of basic health services</a:t>
            </a:r>
          </a:p>
          <a:p>
            <a:r>
              <a:rPr lang="en-US" dirty="0" smtClean="0"/>
              <a:t>Community Development </a:t>
            </a:r>
            <a:r>
              <a:rPr lang="en-US" dirty="0" err="1" smtClean="0"/>
              <a:t>Programme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4012" y="1066800"/>
            <a:ext cx="34813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Failure of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Critics of modern medicine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Increased medical cost- no increased benefit in terms of health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Advance in medical field- prevalence of certain major diseases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Expectation of life remained low – high infant and child mortality rate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Epidemiological studies shows Improvement in longevity had been achieved even before the advent of modern medicine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No equity in distribution of health service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Modern medicine is  also attacked for its elitist orientation  even in health systems adapted to overcome social disparities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213</Words>
  <Application>Microsoft Office PowerPoint</Application>
  <PresentationFormat>On-screen Show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MAN &amp; MEDICINE-  TOWARDS HEALTH FOR ALL</vt:lpstr>
      <vt:lpstr>Slide 2</vt:lpstr>
      <vt:lpstr>DISEASE CONTROL PHASE</vt:lpstr>
      <vt:lpstr>HEALTH PROMOTIONAL PHASE</vt:lpstr>
      <vt:lpstr>Slide 5</vt:lpstr>
      <vt:lpstr>Slide 6</vt:lpstr>
      <vt:lpstr>Slide 7</vt:lpstr>
      <vt:lpstr>Slide 8</vt:lpstr>
      <vt:lpstr>Failure of medicine</vt:lpstr>
      <vt:lpstr>Slide 10</vt:lpstr>
      <vt:lpstr>Slide 11</vt:lpstr>
      <vt:lpstr>Slide 12</vt:lpstr>
      <vt:lpstr>Slide 13</vt:lpstr>
      <vt:lpstr>HEALTH CARE REVOLUTION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 &amp; MEDICINE-  TOWARDS HEALTH FOR ALL</dc:title>
  <dc:creator>COMMUNITY OF MEDICIN</dc:creator>
  <cp:lastModifiedBy>Windows</cp:lastModifiedBy>
  <cp:revision>25</cp:revision>
  <dcterms:created xsi:type="dcterms:W3CDTF">2018-05-16T04:25:08Z</dcterms:created>
  <dcterms:modified xsi:type="dcterms:W3CDTF">2019-04-17T07:55:35Z</dcterms:modified>
</cp:coreProperties>
</file>